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89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enfant, Steve (CCI-Atlanta)" userId="04095e73-4758-4478-8727-d45d2d5b0593" providerId="ADAL" clId="{3E58FBCE-966E-B24D-B8B9-E97FB947EA65}"/>
    <pc:docChg chg="undo custSel addSld delSld modSld sldOrd">
      <pc:chgData name="Malenfant, Steve (CCI-Atlanta)" userId="04095e73-4758-4478-8727-d45d2d5b0593" providerId="ADAL" clId="{3E58FBCE-966E-B24D-B8B9-E97FB947EA65}" dt="2018-10-17T02:29:05.976" v="735" actId="20577"/>
      <pc:docMkLst>
        <pc:docMk/>
      </pc:docMkLst>
      <pc:sldChg chg="addSp delSp modSp">
        <pc:chgData name="Malenfant, Steve (CCI-Atlanta)" userId="04095e73-4758-4478-8727-d45d2d5b0593" providerId="ADAL" clId="{3E58FBCE-966E-B24D-B8B9-E97FB947EA65}" dt="2018-10-17T02:06:58.388" v="81" actId="14861"/>
        <pc:sldMkLst>
          <pc:docMk/>
          <pc:sldMk cId="4077066683" sldId="261"/>
        </pc:sldMkLst>
        <pc:spChg chg="del">
          <ac:chgData name="Malenfant, Steve (CCI-Atlanta)" userId="04095e73-4758-4478-8727-d45d2d5b0593" providerId="ADAL" clId="{3E58FBCE-966E-B24D-B8B9-E97FB947EA65}" dt="2018-10-17T02:01:21.988" v="3" actId="478"/>
          <ac:spMkLst>
            <pc:docMk/>
            <pc:sldMk cId="4077066683" sldId="261"/>
            <ac:spMk id="4" creationId="{957FBB4E-1C59-7D48-83CD-7C1CE68E4168}"/>
          </ac:spMkLst>
        </pc:spChg>
        <pc:spChg chg="del">
          <ac:chgData name="Malenfant, Steve (CCI-Atlanta)" userId="04095e73-4758-4478-8727-d45d2d5b0593" providerId="ADAL" clId="{3E58FBCE-966E-B24D-B8B9-E97FB947EA65}" dt="2018-10-17T02:05:14.506" v="43" actId="478"/>
          <ac:spMkLst>
            <pc:docMk/>
            <pc:sldMk cId="4077066683" sldId="261"/>
            <ac:spMk id="5" creationId="{1D808C3F-17CD-6F44-9A36-39F80B2263F2}"/>
          </ac:spMkLst>
        </pc:spChg>
        <pc:spChg chg="del">
          <ac:chgData name="Malenfant, Steve (CCI-Atlanta)" userId="04095e73-4758-4478-8727-d45d2d5b0593" providerId="ADAL" clId="{3E58FBCE-966E-B24D-B8B9-E97FB947EA65}" dt="2018-10-17T02:02:27.878" v="11" actId="478"/>
          <ac:spMkLst>
            <pc:docMk/>
            <pc:sldMk cId="4077066683" sldId="261"/>
            <ac:spMk id="6" creationId="{7EFB05F4-B8CA-DE41-941D-EB54B78E624A}"/>
          </ac:spMkLst>
        </pc:spChg>
        <pc:spChg chg="del">
          <ac:chgData name="Malenfant, Steve (CCI-Atlanta)" userId="04095e73-4758-4478-8727-d45d2d5b0593" providerId="ADAL" clId="{3E58FBCE-966E-B24D-B8B9-E97FB947EA65}" dt="2018-10-17T02:02:27.878" v="11" actId="478"/>
          <ac:spMkLst>
            <pc:docMk/>
            <pc:sldMk cId="4077066683" sldId="261"/>
            <ac:spMk id="7" creationId="{98447A7C-0DE7-2643-986E-1278885D3DDB}"/>
          </ac:spMkLst>
        </pc:spChg>
        <pc:spChg chg="del">
          <ac:chgData name="Malenfant, Steve (CCI-Atlanta)" userId="04095e73-4758-4478-8727-d45d2d5b0593" providerId="ADAL" clId="{3E58FBCE-966E-B24D-B8B9-E97FB947EA65}" dt="2018-10-17T02:02:27.878" v="11" actId="478"/>
          <ac:spMkLst>
            <pc:docMk/>
            <pc:sldMk cId="4077066683" sldId="261"/>
            <ac:spMk id="8" creationId="{01462546-A6E6-1844-92C7-79677B1DD630}"/>
          </ac:spMkLst>
        </pc:spChg>
        <pc:spChg chg="del">
          <ac:chgData name="Malenfant, Steve (CCI-Atlanta)" userId="04095e73-4758-4478-8727-d45d2d5b0593" providerId="ADAL" clId="{3E58FBCE-966E-B24D-B8B9-E97FB947EA65}" dt="2018-10-17T02:04:29.338" v="38" actId="478"/>
          <ac:spMkLst>
            <pc:docMk/>
            <pc:sldMk cId="4077066683" sldId="261"/>
            <ac:spMk id="9" creationId="{4210013D-006D-5A42-A685-F4B7BA1AD65F}"/>
          </ac:spMkLst>
        </pc:spChg>
        <pc:spChg chg="del">
          <ac:chgData name="Malenfant, Steve (CCI-Atlanta)" userId="04095e73-4758-4478-8727-d45d2d5b0593" providerId="ADAL" clId="{3E58FBCE-966E-B24D-B8B9-E97FB947EA65}" dt="2018-10-17T02:04:29.338" v="38" actId="478"/>
          <ac:spMkLst>
            <pc:docMk/>
            <pc:sldMk cId="4077066683" sldId="261"/>
            <ac:spMk id="10" creationId="{9019B2A3-9DDB-FB4F-B1AC-320BEA86BC36}"/>
          </ac:spMkLst>
        </pc:spChg>
        <pc:spChg chg="del">
          <ac:chgData name="Malenfant, Steve (CCI-Atlanta)" userId="04095e73-4758-4478-8727-d45d2d5b0593" providerId="ADAL" clId="{3E58FBCE-966E-B24D-B8B9-E97FB947EA65}" dt="2018-10-17T02:04:29.338" v="38" actId="478"/>
          <ac:spMkLst>
            <pc:docMk/>
            <pc:sldMk cId="4077066683" sldId="261"/>
            <ac:spMk id="11" creationId="{9AD5BE3C-CF6D-2F4E-AB91-6EB4AF43FC1D}"/>
          </ac:spMkLst>
        </pc:spChg>
        <pc:spChg chg="del mod">
          <ac:chgData name="Malenfant, Steve (CCI-Atlanta)" userId="04095e73-4758-4478-8727-d45d2d5b0593" providerId="ADAL" clId="{3E58FBCE-966E-B24D-B8B9-E97FB947EA65}" dt="2018-10-17T02:05:19.929" v="44" actId="478"/>
          <ac:spMkLst>
            <pc:docMk/>
            <pc:sldMk cId="4077066683" sldId="261"/>
            <ac:spMk id="16" creationId="{2F38F352-8682-8049-B732-36D4046ADE2E}"/>
          </ac:spMkLst>
        </pc:spChg>
        <pc:spChg chg="del mod">
          <ac:chgData name="Malenfant, Steve (CCI-Atlanta)" userId="04095e73-4758-4478-8727-d45d2d5b0593" providerId="ADAL" clId="{3E58FBCE-966E-B24D-B8B9-E97FB947EA65}" dt="2018-10-17T02:05:19.929" v="44" actId="478"/>
          <ac:spMkLst>
            <pc:docMk/>
            <pc:sldMk cId="4077066683" sldId="261"/>
            <ac:spMk id="17" creationId="{EA2F41BA-6735-5A4C-A1B3-CCB38B88E682}"/>
          </ac:spMkLst>
        </pc:spChg>
        <pc:picChg chg="add mod">
          <ac:chgData name="Malenfant, Steve (CCI-Atlanta)" userId="04095e73-4758-4478-8727-d45d2d5b0593" providerId="ADAL" clId="{3E58FBCE-966E-B24D-B8B9-E97FB947EA65}" dt="2018-10-17T02:05:47.180" v="54" actId="14100"/>
          <ac:picMkLst>
            <pc:docMk/>
            <pc:sldMk cId="4077066683" sldId="261"/>
            <ac:picMk id="3" creationId="{10568D1C-B85F-4A46-BEE8-91B0A5B635E9}"/>
          </ac:picMkLst>
        </pc:picChg>
        <pc:picChg chg="add del mod">
          <ac:chgData name="Malenfant, Steve (CCI-Atlanta)" userId="04095e73-4758-4478-8727-d45d2d5b0593" providerId="ADAL" clId="{3E58FBCE-966E-B24D-B8B9-E97FB947EA65}" dt="2018-10-17T02:02:28.974" v="12" actId="478"/>
          <ac:picMkLst>
            <pc:docMk/>
            <pc:sldMk cId="4077066683" sldId="261"/>
            <ac:picMk id="13" creationId="{FA58C814-F3A2-4342-AD16-83AF7663F7BB}"/>
          </ac:picMkLst>
        </pc:picChg>
        <pc:picChg chg="add del mod">
          <ac:chgData name="Malenfant, Steve (CCI-Atlanta)" userId="04095e73-4758-4478-8727-d45d2d5b0593" providerId="ADAL" clId="{3E58FBCE-966E-B24D-B8B9-E97FB947EA65}" dt="2018-10-17T02:02:21.663" v="9" actId="478"/>
          <ac:picMkLst>
            <pc:docMk/>
            <pc:sldMk cId="4077066683" sldId="261"/>
            <ac:picMk id="14" creationId="{47B5888B-B2CD-8A4F-B028-4DC5CF72BF8C}"/>
          </ac:picMkLst>
        </pc:picChg>
        <pc:picChg chg="add del mod">
          <ac:chgData name="Malenfant, Steve (CCI-Atlanta)" userId="04095e73-4758-4478-8727-d45d2d5b0593" providerId="ADAL" clId="{3E58FBCE-966E-B24D-B8B9-E97FB947EA65}" dt="2018-10-17T02:03:37.391" v="23" actId="478"/>
          <ac:picMkLst>
            <pc:docMk/>
            <pc:sldMk cId="4077066683" sldId="261"/>
            <ac:picMk id="18" creationId="{5BF9CD4D-24B1-B648-B87C-E3AC84699F19}"/>
          </ac:picMkLst>
        </pc:picChg>
        <pc:picChg chg="add del mod">
          <ac:chgData name="Malenfant, Steve (CCI-Atlanta)" userId="04095e73-4758-4478-8727-d45d2d5b0593" providerId="ADAL" clId="{3E58FBCE-966E-B24D-B8B9-E97FB947EA65}" dt="2018-10-17T02:03:02.396" v="15" actId="478"/>
          <ac:picMkLst>
            <pc:docMk/>
            <pc:sldMk cId="4077066683" sldId="261"/>
            <ac:picMk id="19" creationId="{8730F762-4C47-D845-B3DC-C2DEC8FE7A15}"/>
          </ac:picMkLst>
        </pc:picChg>
        <pc:picChg chg="add del mod">
          <ac:chgData name="Malenfant, Steve (CCI-Atlanta)" userId="04095e73-4758-4478-8727-d45d2d5b0593" providerId="ADAL" clId="{3E58FBCE-966E-B24D-B8B9-E97FB947EA65}" dt="2018-10-17T02:03:57.748" v="30" actId="478"/>
          <ac:picMkLst>
            <pc:docMk/>
            <pc:sldMk cId="4077066683" sldId="261"/>
            <ac:picMk id="21" creationId="{0A476217-979F-3B4C-8CEA-62DFF5268C74}"/>
          </ac:picMkLst>
        </pc:picChg>
        <pc:picChg chg="add mod">
          <ac:chgData name="Malenfant, Steve (CCI-Atlanta)" userId="04095e73-4758-4478-8727-d45d2d5b0593" providerId="ADAL" clId="{3E58FBCE-966E-B24D-B8B9-E97FB947EA65}" dt="2018-10-17T02:06:58.388" v="81" actId="14861"/>
          <ac:picMkLst>
            <pc:docMk/>
            <pc:sldMk cId="4077066683" sldId="261"/>
            <ac:picMk id="22" creationId="{CEB06507-C798-8941-96B3-B6CDA60D756B}"/>
          </ac:picMkLst>
        </pc:picChg>
        <pc:picChg chg="add del mod">
          <ac:chgData name="Malenfant, Steve (CCI-Atlanta)" userId="04095e73-4758-4478-8727-d45d2d5b0593" providerId="ADAL" clId="{3E58FBCE-966E-B24D-B8B9-E97FB947EA65}" dt="2018-10-17T02:03:40.332" v="24" actId="478"/>
          <ac:picMkLst>
            <pc:docMk/>
            <pc:sldMk cId="4077066683" sldId="261"/>
            <ac:picMk id="24" creationId="{31534089-ABE3-F849-A708-512980EB4A42}"/>
          </ac:picMkLst>
        </pc:picChg>
        <pc:picChg chg="add mod">
          <ac:chgData name="Malenfant, Steve (CCI-Atlanta)" userId="04095e73-4758-4478-8727-d45d2d5b0593" providerId="ADAL" clId="{3E58FBCE-966E-B24D-B8B9-E97FB947EA65}" dt="2018-10-17T02:05:36.610" v="50" actId="1076"/>
          <ac:picMkLst>
            <pc:docMk/>
            <pc:sldMk cId="4077066683" sldId="261"/>
            <ac:picMk id="26" creationId="{FB3C674D-AAA6-674B-B391-17369252A6A0}"/>
          </ac:picMkLst>
        </pc:picChg>
        <pc:picChg chg="add mod">
          <ac:chgData name="Malenfant, Steve (CCI-Atlanta)" userId="04095e73-4758-4478-8727-d45d2d5b0593" providerId="ADAL" clId="{3E58FBCE-966E-B24D-B8B9-E97FB947EA65}" dt="2018-10-17T02:05:52.215" v="56" actId="1076"/>
          <ac:picMkLst>
            <pc:docMk/>
            <pc:sldMk cId="4077066683" sldId="261"/>
            <ac:picMk id="27" creationId="{AF753ADE-85F5-1941-89F3-3B205F2C9ADA}"/>
          </ac:picMkLst>
        </pc:picChg>
      </pc:sldChg>
      <pc:sldChg chg="modSp add">
        <pc:chgData name="Malenfant, Steve (CCI-Atlanta)" userId="04095e73-4758-4478-8727-d45d2d5b0593" providerId="ADAL" clId="{3E58FBCE-966E-B24D-B8B9-E97FB947EA65}" dt="2018-10-17T02:14:24.829" v="551" actId="255"/>
        <pc:sldMkLst>
          <pc:docMk/>
          <pc:sldMk cId="2574505636" sldId="265"/>
        </pc:sldMkLst>
        <pc:spChg chg="mod">
          <ac:chgData name="Malenfant, Steve (CCI-Atlanta)" userId="04095e73-4758-4478-8727-d45d2d5b0593" providerId="ADAL" clId="{3E58FBCE-966E-B24D-B8B9-E97FB947EA65}" dt="2018-10-17T02:07:53.410" v="131" actId="20577"/>
          <ac:spMkLst>
            <pc:docMk/>
            <pc:sldMk cId="2574505636" sldId="265"/>
            <ac:spMk id="2" creationId="{BBF2CC2B-570B-D549-B197-80479844701E}"/>
          </ac:spMkLst>
        </pc:spChg>
        <pc:spChg chg="mod">
          <ac:chgData name="Malenfant, Steve (CCI-Atlanta)" userId="04095e73-4758-4478-8727-d45d2d5b0593" providerId="ADAL" clId="{3E58FBCE-966E-B24D-B8B9-E97FB947EA65}" dt="2018-10-17T02:14:24.829" v="551" actId="255"/>
          <ac:spMkLst>
            <pc:docMk/>
            <pc:sldMk cId="2574505636" sldId="265"/>
            <ac:spMk id="3" creationId="{E40A1F8A-2972-C34E-A1E8-D2E495960D12}"/>
          </ac:spMkLst>
        </pc:spChg>
      </pc:sldChg>
      <pc:sldChg chg="modSp add ord">
        <pc:chgData name="Malenfant, Steve (CCI-Atlanta)" userId="04095e73-4758-4478-8727-d45d2d5b0593" providerId="ADAL" clId="{3E58FBCE-966E-B24D-B8B9-E97FB947EA65}" dt="2018-10-17T02:15:45.552" v="601"/>
        <pc:sldMkLst>
          <pc:docMk/>
          <pc:sldMk cId="348813684" sldId="266"/>
        </pc:sldMkLst>
        <pc:spChg chg="mod">
          <ac:chgData name="Malenfant, Steve (CCI-Atlanta)" userId="04095e73-4758-4478-8727-d45d2d5b0593" providerId="ADAL" clId="{3E58FBCE-966E-B24D-B8B9-E97FB947EA65}" dt="2018-10-17T02:15:40.183" v="600" actId="20577"/>
          <ac:spMkLst>
            <pc:docMk/>
            <pc:sldMk cId="348813684" sldId="266"/>
            <ac:spMk id="2" creationId="{76DB122F-1A0F-B84F-9E6A-542CAA453754}"/>
          </ac:spMkLst>
        </pc:spChg>
        <pc:spChg chg="mod">
          <ac:chgData name="Malenfant, Steve (CCI-Atlanta)" userId="04095e73-4758-4478-8727-d45d2d5b0593" providerId="ADAL" clId="{3E58FBCE-966E-B24D-B8B9-E97FB947EA65}" dt="2018-10-17T02:15:31.845" v="582" actId="20577"/>
          <ac:spMkLst>
            <pc:docMk/>
            <pc:sldMk cId="348813684" sldId="266"/>
            <ac:spMk id="3" creationId="{C58F922A-D142-2C42-88F4-6529AD4665DD}"/>
          </ac:spMkLst>
        </pc:spChg>
      </pc:sldChg>
      <pc:sldChg chg="addSp delSp modSp add">
        <pc:chgData name="Malenfant, Steve (CCI-Atlanta)" userId="04095e73-4758-4478-8727-d45d2d5b0593" providerId="ADAL" clId="{3E58FBCE-966E-B24D-B8B9-E97FB947EA65}" dt="2018-10-17T02:20:11.026" v="646" actId="1076"/>
        <pc:sldMkLst>
          <pc:docMk/>
          <pc:sldMk cId="18329982" sldId="267"/>
        </pc:sldMkLst>
        <pc:spChg chg="mod">
          <ac:chgData name="Malenfant, Steve (CCI-Atlanta)" userId="04095e73-4758-4478-8727-d45d2d5b0593" providerId="ADAL" clId="{3E58FBCE-966E-B24D-B8B9-E97FB947EA65}" dt="2018-10-17T02:16:09.304" v="639" actId="20577"/>
          <ac:spMkLst>
            <pc:docMk/>
            <pc:sldMk cId="18329982" sldId="267"/>
            <ac:spMk id="2" creationId="{54F0C5B5-851D-D04C-9D40-612CBB75B7D7}"/>
          </ac:spMkLst>
        </pc:spChg>
        <pc:spChg chg="del">
          <ac:chgData name="Malenfant, Steve (CCI-Atlanta)" userId="04095e73-4758-4478-8727-d45d2d5b0593" providerId="ADAL" clId="{3E58FBCE-966E-B24D-B8B9-E97FB947EA65}" dt="2018-10-17T02:19:41.213" v="640"/>
          <ac:spMkLst>
            <pc:docMk/>
            <pc:sldMk cId="18329982" sldId="267"/>
            <ac:spMk id="3" creationId="{D1B51E34-70CE-B644-8177-1F67A64D40CF}"/>
          </ac:spMkLst>
        </pc:spChg>
        <pc:picChg chg="add mod">
          <ac:chgData name="Malenfant, Steve (CCI-Atlanta)" userId="04095e73-4758-4478-8727-d45d2d5b0593" providerId="ADAL" clId="{3E58FBCE-966E-B24D-B8B9-E97FB947EA65}" dt="2018-10-17T02:20:11.026" v="646" actId="1076"/>
          <ac:picMkLst>
            <pc:docMk/>
            <pc:sldMk cId="18329982" sldId="267"/>
            <ac:picMk id="4" creationId="{0DD7CEEB-B7DF-A949-9377-0CA564835920}"/>
          </ac:picMkLst>
        </pc:picChg>
      </pc:sldChg>
      <pc:sldChg chg="modSp add">
        <pc:chgData name="Malenfant, Steve (CCI-Atlanta)" userId="04095e73-4758-4478-8727-d45d2d5b0593" providerId="ADAL" clId="{3E58FBCE-966E-B24D-B8B9-E97FB947EA65}" dt="2018-10-17T02:29:05.976" v="735" actId="20577"/>
        <pc:sldMkLst>
          <pc:docMk/>
          <pc:sldMk cId="1305190048" sldId="268"/>
        </pc:sldMkLst>
        <pc:spChg chg="mod">
          <ac:chgData name="Malenfant, Steve (CCI-Atlanta)" userId="04095e73-4758-4478-8727-d45d2d5b0593" providerId="ADAL" clId="{3E58FBCE-966E-B24D-B8B9-E97FB947EA65}" dt="2018-10-17T02:29:05.976" v="735" actId="20577"/>
          <ac:spMkLst>
            <pc:docMk/>
            <pc:sldMk cId="1305190048" sldId="268"/>
            <ac:spMk id="3" creationId="{E40A1F8A-2972-C34E-A1E8-D2E495960D12}"/>
          </ac:spMkLst>
        </pc:spChg>
      </pc:sldChg>
    </pc:docChg>
  </pc:docChgLst>
  <pc:docChgLst>
    <pc:chgData name="Malenfant, Steve (CCI-Atlanta)" userId="04095e73-4758-4478-8727-d45d2d5b0593" providerId="ADAL" clId="{9107649F-B875-2B48-88A4-46CB95352E87}"/>
    <pc:docChg chg="modSld">
      <pc:chgData name="Malenfant, Steve (CCI-Atlanta)" userId="04095e73-4758-4478-8727-d45d2d5b0593" providerId="ADAL" clId="{9107649F-B875-2B48-88A4-46CB95352E87}" dt="2018-10-29T14:15:45.134" v="43" actId="20577"/>
      <pc:docMkLst>
        <pc:docMk/>
      </pc:docMkLst>
      <pc:sldChg chg="modSp">
        <pc:chgData name="Malenfant, Steve (CCI-Atlanta)" userId="04095e73-4758-4478-8727-d45d2d5b0593" providerId="ADAL" clId="{9107649F-B875-2B48-88A4-46CB95352E87}" dt="2018-10-29T14:15:45.134" v="43" actId="20577"/>
        <pc:sldMkLst>
          <pc:docMk/>
          <pc:sldMk cId="1469331517" sldId="256"/>
        </pc:sldMkLst>
        <pc:spChg chg="mod">
          <ac:chgData name="Malenfant, Steve (CCI-Atlanta)" userId="04095e73-4758-4478-8727-d45d2d5b0593" providerId="ADAL" clId="{9107649F-B875-2B48-88A4-46CB95352E87}" dt="2018-10-29T14:15:45.134" v="43" actId="20577"/>
          <ac:spMkLst>
            <pc:docMk/>
            <pc:sldMk cId="1469331517" sldId="256"/>
            <ac:spMk id="2" creationId="{F3D3E25C-DC3D-844D-A86B-7572C8901C2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74D8-4FF7-284E-AB92-4A8D2D192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7D85B-4584-3C4C-9E82-C46EFB7B2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C1B78-DB2C-B44C-A873-12C0E7E3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13FCF-43AA-F945-9C19-7E75DCA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F7765-4643-6B40-8E5B-26C42871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8644-6A1D-084A-8B6F-257784BBA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AE092-107E-F248-AFD6-658A5A09B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EDB85-8432-BB41-A5B9-D6609FD3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9EE0B-37A7-A143-A638-AE04EE17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0B39-5257-584F-878C-4C31A632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F87AE-396F-B64A-B960-4D0B3E743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A0304-5A1C-0D4A-995B-346645023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30901-ABA5-7140-8AB5-7AD8A98C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F9FD5-12CC-404E-A3F6-82B1DC43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3656-ACCC-0247-B94F-0C8D8729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1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A032-1901-A445-96F7-E2AC1C86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B8C44-1E15-2641-8ECE-DEF9C5C2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1BA75-38E3-2843-9CE2-BC071FAE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0BD91-BDFA-B548-AB1E-B6B1CC36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EF0CF-85EE-C44E-BB4B-D8B8AF97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54B4-65B5-9846-98E4-F0CDB334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26439-BDCB-D648-B8AC-E5447D111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33AF0-5ABF-C848-BB4B-F6FF84609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606FF-92F8-054E-B171-07FAF2B6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33FE6-30E8-2F42-B997-F3E1DF8E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3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7459-1DA7-0743-9BEA-EBF2B59F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5D01F-2323-8C4D-943B-4A89F3CAE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703D2-9222-F445-817F-9FEFFB4E0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49259-C463-2B4C-A025-2206410F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4C00-DC35-F044-AE66-9264D44D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9A5FA-C0BE-F148-859F-EE61B5E3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4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9A7A-1F46-6F46-B6E1-7653791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E7CC0-01C5-184B-BBB0-5F3E9E106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113FE-52D6-954F-964C-9388C9DB4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A8F52-19A8-1941-9493-B6E1F9EED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8CD14-EA60-9440-A2FF-96B2D3CDE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6AAA0-2156-B245-B9DB-FF026F95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3213D-C3A0-CB46-B323-ABBD070A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3D9E1C-A59B-FC4D-B298-D2BF6924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7966-3C17-094C-8575-B59654CF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18BA0-02FE-8545-8986-D836129E6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48C52-A9FD-734B-A640-46C898EB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83256-17FE-4648-BA3A-46CEDE1D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8481F6-5B44-974D-8709-31E50AC0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9BF22-AA00-394F-B2AB-B0895A4F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AF368-228D-9744-AAAE-918F3D1D4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3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8173-0A6D-A846-92C0-B23C0C3F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02C2F-650A-5041-B700-D7EF1C875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77961-C97A-8C4E-93F4-03979F557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2305-2597-0341-849F-C93866FA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141C2-0F98-344A-93F4-228A1C76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0554B-90BF-D940-8114-6FB3F7DE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6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16E0-E372-834D-9C85-D9BD0CD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0ED45-95F0-A644-83EB-3E49E24CC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1B5B7-4C62-8D47-9E22-D41DD169B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21CF0-6D93-FC40-B10B-63B9687D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C0AF6-CCB7-CF45-9EDB-00D10C101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6D6E-98BD-C745-A3D3-E948266A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6A790-9940-734B-B8FF-0F4E16A0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31AA4-B7E4-1A41-BEC5-18E05A4B9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E8D1A-D2A4-BA44-ADCA-D6AE17125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9AFB-D097-DC4A-8256-C3735E9BD766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11176-3170-B143-86BF-91FEEA573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2AE1D-8307-324C-BFE3-811801D8D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5418-CACA-BC49-9907-4F5307CA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0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kibana-logstash.127.0.0.1.nip.io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3E25C-DC3D-844D-A86B-7572C8901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Scaling Logstash using OpenShift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103ED-BD1D-AA46-A95E-D50678E523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Steve Malenfant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33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CC2B-570B-D549-B197-80479844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ELK Stack Demo - OpenShift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1F8A-2972-C34E-A1E8-D2E495960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Install OpenShift client</a:t>
            </a:r>
          </a:p>
          <a:p>
            <a:pPr lvl="1"/>
            <a:r>
              <a:rPr lang="en-US" dirty="0"/>
              <a:t>brew install </a:t>
            </a:r>
            <a:r>
              <a:rPr lang="en-US" dirty="0" err="1"/>
              <a:t>openshift</a:t>
            </a:r>
            <a:r>
              <a:rPr lang="en-US" dirty="0"/>
              <a:t>-cli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Bring up cluster</a:t>
            </a:r>
          </a:p>
          <a:p>
            <a:pPr lvl="1"/>
            <a:r>
              <a:rPr lang="en-US" dirty="0" err="1"/>
              <a:t>oc</a:t>
            </a:r>
            <a:r>
              <a:rPr lang="en-US" dirty="0"/>
              <a:t> cluster 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project</a:t>
            </a:r>
          </a:p>
          <a:p>
            <a:pPr lvl="1"/>
            <a:r>
              <a:rPr lang="en-US" dirty="0" err="1"/>
              <a:t>oc</a:t>
            </a:r>
            <a:r>
              <a:rPr lang="en-US" dirty="0"/>
              <a:t> new-project elk-stack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Elasticsearch + Kibana</a:t>
            </a:r>
          </a:p>
          <a:p>
            <a:pPr lvl="1"/>
            <a:r>
              <a:rPr lang="en-US" sz="1900" dirty="0" err="1"/>
              <a:t>oc</a:t>
            </a:r>
            <a:r>
              <a:rPr lang="en-US" sz="1900" dirty="0"/>
              <a:t> new-app --docker-image=</a:t>
            </a:r>
            <a:r>
              <a:rPr lang="en-US" sz="1900" dirty="0" err="1"/>
              <a:t>docker.elastic.co</a:t>
            </a:r>
            <a:r>
              <a:rPr lang="en-US" sz="1900" dirty="0"/>
              <a:t>/</a:t>
            </a:r>
            <a:r>
              <a:rPr lang="en-US" sz="1900" dirty="0" err="1"/>
              <a:t>elasticsearch</a:t>
            </a:r>
            <a:r>
              <a:rPr lang="en-US" sz="1900" dirty="0"/>
              <a:t>/elasticsearch:6.4.2</a:t>
            </a:r>
          </a:p>
          <a:p>
            <a:pPr lvl="1"/>
            <a:r>
              <a:rPr lang="en-US" sz="1900" dirty="0" err="1"/>
              <a:t>oc</a:t>
            </a:r>
            <a:r>
              <a:rPr lang="en-US" sz="1900" dirty="0"/>
              <a:t> new-app --docker-image=</a:t>
            </a:r>
            <a:r>
              <a:rPr lang="en-US" sz="1900" dirty="0" err="1"/>
              <a:t>docker.elastic.co</a:t>
            </a:r>
            <a:r>
              <a:rPr lang="en-US" sz="1900" dirty="0"/>
              <a:t>/</a:t>
            </a:r>
            <a:r>
              <a:rPr lang="en-US" sz="1900" dirty="0" err="1"/>
              <a:t>kibana</a:t>
            </a:r>
            <a:r>
              <a:rPr lang="en-US" sz="1900" dirty="0"/>
              <a:t>/kibana:6.4.2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Expose Kibana </a:t>
            </a:r>
            <a:r>
              <a:rPr lang="en-US" dirty="0">
                <a:hlinkClick r:id="rId2"/>
              </a:rPr>
              <a:t>http://kibana-logstash.127.0.0.1.nip.io</a:t>
            </a:r>
            <a:endParaRPr lang="en-US" dirty="0"/>
          </a:p>
          <a:p>
            <a:pPr lvl="1"/>
            <a:r>
              <a:rPr lang="en-US" dirty="0" err="1"/>
              <a:t>oc</a:t>
            </a:r>
            <a:r>
              <a:rPr lang="en-US" dirty="0"/>
              <a:t> expose elk-stack/</a:t>
            </a:r>
            <a:r>
              <a:rPr lang="en-US" dirty="0" err="1"/>
              <a:t>kibana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0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CC2B-570B-D549-B197-80479844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ELK Stack Demo - OpenShift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A1F8A-2972-C34E-A1E8-D2E495960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Install the configuration maps for </a:t>
            </a:r>
            <a:r>
              <a:rPr lang="en-US" dirty="0" err="1"/>
              <a:t>logstash</a:t>
            </a:r>
            <a:endParaRPr lang="en-US" dirty="0"/>
          </a:p>
          <a:p>
            <a:pPr lvl="1"/>
            <a:r>
              <a:rPr lang="en-US" dirty="0" err="1"/>
              <a:t>oc</a:t>
            </a:r>
            <a:r>
              <a:rPr lang="en-US" dirty="0"/>
              <a:t> create </a:t>
            </a:r>
            <a:r>
              <a:rPr lang="en-US" dirty="0" err="1"/>
              <a:t>configmap</a:t>
            </a:r>
            <a:r>
              <a:rPr lang="en-US" dirty="0"/>
              <a:t> </a:t>
            </a:r>
            <a:r>
              <a:rPr lang="en-US" dirty="0" err="1"/>
              <a:t>logstash</a:t>
            </a:r>
            <a:r>
              <a:rPr lang="en-US" dirty="0"/>
              <a:t>-config --from-file=config/</a:t>
            </a:r>
          </a:p>
          <a:p>
            <a:pPr lvl="1"/>
            <a:r>
              <a:rPr lang="en-US" dirty="0" err="1"/>
              <a:t>oc</a:t>
            </a:r>
            <a:r>
              <a:rPr lang="en-US" dirty="0"/>
              <a:t> create </a:t>
            </a:r>
            <a:r>
              <a:rPr lang="en-US" dirty="0" err="1"/>
              <a:t>configmap</a:t>
            </a:r>
            <a:r>
              <a:rPr lang="en-US" dirty="0"/>
              <a:t> </a:t>
            </a:r>
            <a:r>
              <a:rPr lang="en-US" dirty="0" err="1"/>
              <a:t>logstash</a:t>
            </a:r>
            <a:r>
              <a:rPr lang="en-US" dirty="0"/>
              <a:t>-pipelines --from-file=pipelines/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Bring up </a:t>
            </a:r>
            <a:r>
              <a:rPr lang="en-US" dirty="0" err="1"/>
              <a:t>logstash</a:t>
            </a:r>
            <a:endParaRPr lang="en-US" dirty="0"/>
          </a:p>
          <a:p>
            <a:pPr lvl="1"/>
            <a:r>
              <a:rPr lang="en-US" dirty="0" err="1"/>
              <a:t>oc</a:t>
            </a:r>
            <a:r>
              <a:rPr lang="en-US" dirty="0"/>
              <a:t> create -f </a:t>
            </a:r>
            <a:r>
              <a:rPr lang="en-US" dirty="0" err="1"/>
              <a:t>logstash.yml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Done!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9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122F-1A0F-B84F-9E6A-542CAA45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Logstash configuration and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F922A-D142-2C42-88F4-6529AD466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$ ls -l config/</a:t>
            </a:r>
          </a:p>
          <a:p>
            <a:pPr marL="0" indent="0">
              <a:buNone/>
            </a:pPr>
            <a:r>
              <a:rPr lang="en-US" dirty="0"/>
              <a:t>total 40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  1891 Oct 16 08:46 </a:t>
            </a:r>
            <a:r>
              <a:rPr lang="en-US" dirty="0" err="1"/>
              <a:t>jvm.options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   552 Oct 16 08:47 log4j2.properties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   252 Oct 16 11:00 </a:t>
            </a:r>
            <a:r>
              <a:rPr lang="en-US" dirty="0" err="1"/>
              <a:t>logstash.yml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   133 Oct 16 11:09 </a:t>
            </a:r>
            <a:r>
              <a:rPr lang="en-US" dirty="0" err="1"/>
              <a:t>pipelines.yml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  1743 Oct 16 08:48 </a:t>
            </a:r>
            <a:r>
              <a:rPr lang="en-US" dirty="0" err="1"/>
              <a:t>startup.options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$ ls -l pipelines/</a:t>
            </a:r>
          </a:p>
          <a:p>
            <a:pPr marL="0" indent="0">
              <a:buNone/>
            </a:pPr>
            <a:r>
              <a:rPr lang="en-US" dirty="0"/>
              <a:t>total 16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  1587 Oct 16 14:51 </a:t>
            </a:r>
            <a:r>
              <a:rPr lang="en-US" dirty="0" err="1"/>
              <a:t>access_traffic_router.conf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  1 </a:t>
            </a:r>
            <a:r>
              <a:rPr lang="en-US" dirty="0" err="1"/>
              <a:t>smalenfa</a:t>
            </a:r>
            <a:r>
              <a:rPr lang="en-US" dirty="0"/>
              <a:t>  staff  1194 Oct 16 13:38 </a:t>
            </a:r>
            <a:r>
              <a:rPr lang="en-US" dirty="0" err="1"/>
              <a:t>access_traffic_router.template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C5B5-851D-D04C-9D40-612CBB75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Router Pipeline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7CEEB-B7DF-A949-9377-0CA564835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439" y="1414207"/>
            <a:ext cx="8275121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5700A-56D1-144F-8239-35603A5E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What is Logstash?</a:t>
            </a:r>
          </a:p>
        </p:txBody>
      </p:sp>
      <p:cxnSp>
        <p:nvCxnSpPr>
          <p:cNvPr id="41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4C105-8514-2247-8468-FF1B543B3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Acquired by Elastic, integrated in the Elastic stack (ELK)</a:t>
            </a:r>
          </a:p>
          <a:p>
            <a:r>
              <a:rPr lang="en-US" sz="2400"/>
              <a:t>Ingest, transform and push for any types of events</a:t>
            </a:r>
          </a:p>
          <a:p>
            <a:r>
              <a:rPr lang="en-US" sz="2400"/>
              <a:t>Used extensively for our CDN pipeline</a:t>
            </a:r>
          </a:p>
          <a:p>
            <a:pPr lvl="1"/>
            <a:r>
              <a:rPr lang="en-US"/>
              <a:t>Ingest syslog</a:t>
            </a:r>
          </a:p>
          <a:p>
            <a:pPr lvl="1"/>
            <a:r>
              <a:rPr lang="en-US"/>
              <a:t>Pull logs from Kafka</a:t>
            </a:r>
          </a:p>
          <a:p>
            <a:pPr lvl="1"/>
            <a:r>
              <a:rPr lang="en-US"/>
              <a:t>Transforms and enrich unstructured events in structured format</a:t>
            </a:r>
          </a:p>
          <a:p>
            <a:pPr lvl="1"/>
            <a:r>
              <a:rPr lang="en-US"/>
              <a:t>Push logs and metrics to Elastic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9434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32D3-8FDC-4646-A656-672B7354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pipeline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68D1C-B85F-4A46-BEE8-91B0A5B63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36" y="3239398"/>
            <a:ext cx="2252025" cy="10238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EB06507-C798-8941-96B3-B6CDA60D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8751" y="3256156"/>
            <a:ext cx="2253242" cy="102271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B3C674D-AAA6-674B-B391-17369252A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6809" y="3246506"/>
            <a:ext cx="2274503" cy="1032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753ADE-85F5-1941-89F3-3B205F2C9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525" y="3422371"/>
            <a:ext cx="1464527" cy="6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6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0FDFB-C2A5-9842-A823-BE310A7B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43629"/>
            <a:ext cx="10905066" cy="5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6CFF9-4015-A34C-AA42-B01160AF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98042"/>
            <a:ext cx="10905066" cy="466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3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9E7A6-5B13-2B4D-A6A0-975B861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100">
                <a:solidFill>
                  <a:schemeClr val="accent1"/>
                </a:solidFill>
              </a:rPr>
              <a:t>Logstash transformation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FF47-FC41-0642-8820-502D4A603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Split Traffic Server key/value logs line (kv filter)</a:t>
            </a:r>
          </a:p>
          <a:p>
            <a:r>
              <a:rPr lang="en-US" sz="2400"/>
              <a:t>Calculate approximate profile bitrate for a linear stream</a:t>
            </a:r>
          </a:p>
          <a:p>
            <a:pPr lvl="1"/>
            <a:r>
              <a:rPr lang="en-US" dirty="0"/>
              <a:t>Based on the bytes transferred and knowledge about segment duration</a:t>
            </a:r>
          </a:p>
          <a:p>
            <a:pPr lvl="1"/>
            <a:r>
              <a:rPr lang="en-US" dirty="0"/>
              <a:t>Raw ruby code + GROK</a:t>
            </a:r>
          </a:p>
          <a:p>
            <a:r>
              <a:rPr lang="en-US" sz="2400"/>
              <a:t>Remove unnecessary fields/tags</a:t>
            </a:r>
          </a:p>
          <a:p>
            <a:r>
              <a:rPr lang="en-US" sz="2400"/>
              <a:t>HTTP Header extractions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6028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615A2-132F-F64A-A78E-42BF8FF9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Evolution – Prior to today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6D83-9245-544A-9D53-A491EEC18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RPM installation and templates (Ansible)</a:t>
            </a:r>
          </a:p>
          <a:p>
            <a:r>
              <a:rPr lang="en-US" sz="2400" dirty="0"/>
              <a:t>Docker on Virtual Hosts</a:t>
            </a:r>
          </a:p>
          <a:p>
            <a:r>
              <a:rPr lang="en-US" sz="2400" dirty="0"/>
              <a:t>Ansible using Docker within LXC Containers</a:t>
            </a:r>
          </a:p>
          <a:p>
            <a:r>
              <a:rPr lang="en-US" sz="2400" dirty="0"/>
              <a:t>Enabling pipelines</a:t>
            </a:r>
          </a:p>
        </p:txBody>
      </p:sp>
    </p:spTree>
    <p:extLst>
      <p:ext uri="{BB962C8B-B14F-4D97-AF65-F5344CB8AC3E}">
        <p14:creationId xmlns:p14="http://schemas.microsoft.com/office/powerpoint/2010/main" val="4258093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009C0-6F62-AD41-B2A0-47F70CFA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accent1"/>
                </a:solidFill>
              </a:rPr>
              <a:t>OpenShift - PaaS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580D6-FDBD-EB48-8448-975E009A8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/>
              <a:t>Built for containers</a:t>
            </a:r>
          </a:p>
          <a:p>
            <a:r>
              <a:rPr lang="en-US" sz="2400"/>
              <a:t>Enable auto-scaling based on resources utilization</a:t>
            </a:r>
          </a:p>
          <a:p>
            <a:r>
              <a:rPr lang="en-US" sz="2400"/>
              <a:t>Health Checking</a:t>
            </a:r>
          </a:p>
          <a:p>
            <a:r>
              <a:rPr lang="en-US" sz="2400"/>
              <a:t>Easy deployment</a:t>
            </a:r>
          </a:p>
          <a:p>
            <a:r>
              <a:rPr lang="en-US" sz="2400"/>
              <a:t>Supported by the Enterprise</a:t>
            </a:r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908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009C0-6F62-AD41-B2A0-47F70CFA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Centralized pipeline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580D6-FDBD-EB48-8448-975E009A8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31" y="2962451"/>
            <a:ext cx="2779954" cy="2820012"/>
          </a:xfrm>
        </p:spPr>
        <p:txBody>
          <a:bodyPr>
            <a:normAutofit/>
          </a:bodyPr>
          <a:lstStyle/>
          <a:p>
            <a:r>
              <a:rPr lang="en-US" sz="1600"/>
              <a:t>X-pack feature ($)</a:t>
            </a:r>
          </a:p>
          <a:p>
            <a:r>
              <a:rPr lang="en-US" sz="1600"/>
              <a:t>Define via Environment variables</a:t>
            </a:r>
          </a:p>
          <a:p>
            <a:endParaRPr lang="en-US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  <a:p>
            <a:endParaRPr lang="en-US" sz="1600"/>
          </a:p>
          <a:p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82D36-7AA6-1449-B447-7598E110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56" y="2633698"/>
            <a:ext cx="7095744" cy="39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06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282</Words>
  <Application>Microsoft Macintosh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Scaling Logstash using OpenShift</vt:lpstr>
      <vt:lpstr>What is Logstash?</vt:lpstr>
      <vt:lpstr>Logging pipeline</vt:lpstr>
      <vt:lpstr>PowerPoint Presentation</vt:lpstr>
      <vt:lpstr>PowerPoint Presentation</vt:lpstr>
      <vt:lpstr>Logstash transformation</vt:lpstr>
      <vt:lpstr>Evolution – Prior to today</vt:lpstr>
      <vt:lpstr>OpenShift - PaaS</vt:lpstr>
      <vt:lpstr>Centralized pipeline management</vt:lpstr>
      <vt:lpstr>ELK Stack Demo - OpenShift</vt:lpstr>
      <vt:lpstr>ELK Stack Demo - OpenShift</vt:lpstr>
      <vt:lpstr>Logstash configuration and pipelines</vt:lpstr>
      <vt:lpstr>Traffic Router Pipeline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to scalable Logstash</dc:title>
  <dc:creator>Malenfant, Steve (CCI-Atlanta)</dc:creator>
  <cp:lastModifiedBy>Malenfant, Steve (CCI-Atlanta)</cp:lastModifiedBy>
  <cp:revision>1</cp:revision>
  <dcterms:created xsi:type="dcterms:W3CDTF">2018-10-15T23:01:36Z</dcterms:created>
  <dcterms:modified xsi:type="dcterms:W3CDTF">2018-10-29T14:15:46Z</dcterms:modified>
</cp:coreProperties>
</file>